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0" r:id="rId2"/>
    <p:sldMasterId id="2147483652" r:id="rId3"/>
  </p:sldMasterIdLst>
  <p:notesMasterIdLst>
    <p:notesMasterId r:id="rId7"/>
  </p:notesMasterIdLst>
  <p:sldIdLst>
    <p:sldId id="256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68"/>
    <p:restoredTop sz="94623"/>
  </p:normalViewPr>
  <p:slideViewPr>
    <p:cSldViewPr snapToGrid="0" snapToObjects="1">
      <p:cViewPr varScale="1">
        <p:scale>
          <a:sx n="142" d="100"/>
          <a:sy n="142" d="100"/>
        </p:scale>
        <p:origin x="20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DCC9C-DAB2-C34B-A6EF-4A3A86C1FDC9}" type="datetimeFigureOut">
              <a:rPr lang="en-US" smtClean="0"/>
              <a:t>4/23/18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C0B21-C9E3-A74E-99DE-DF9A00E3D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4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4972" y="4113734"/>
            <a:ext cx="7517028" cy="849926"/>
          </a:xfrm>
        </p:spPr>
        <p:txBody>
          <a:bodyPr anchor="t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4972" y="5075451"/>
            <a:ext cx="7517028" cy="1133248"/>
          </a:xfrm>
        </p:spPr>
        <p:txBody>
          <a:bodyPr>
            <a:normAutofit/>
          </a:bodyPr>
          <a:lstStyle>
            <a:lvl1pPr marL="457200" indent="-457200" algn="l">
              <a:buFont typeface="Arial" charset="0"/>
              <a:buChar char="•"/>
              <a:defRPr lang="en-US" sz="3200" dirty="0"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651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4972" y="4113734"/>
            <a:ext cx="7517028" cy="849926"/>
          </a:xfrm>
        </p:spPr>
        <p:txBody>
          <a:bodyPr anchor="t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4972" y="5075451"/>
            <a:ext cx="7517028" cy="1133248"/>
          </a:xfrm>
        </p:spPr>
        <p:txBody>
          <a:bodyPr>
            <a:normAutofit/>
          </a:bodyPr>
          <a:lstStyle>
            <a:lvl1pPr marL="457200" indent="-457200" algn="l">
              <a:buFont typeface="Arial" charset="0"/>
              <a:buChar char="•"/>
              <a:defRPr lang="en-US" sz="3200" dirty="0"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4972" y="4113734"/>
            <a:ext cx="7517028" cy="849926"/>
          </a:xfrm>
        </p:spPr>
        <p:txBody>
          <a:bodyPr anchor="t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4972" y="5075451"/>
            <a:ext cx="7517028" cy="1133248"/>
          </a:xfrm>
        </p:spPr>
        <p:txBody>
          <a:bodyPr>
            <a:normAutofit/>
          </a:bodyPr>
          <a:lstStyle>
            <a:lvl1pPr marL="457200" indent="-457200" algn="l">
              <a:buFont typeface="Arial" charset="0"/>
              <a:buChar char="•"/>
              <a:defRPr lang="en-US" sz="3200" dirty="0"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Relationship Id="rId3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9B1E0-AF05-624D-90AC-B80D5D6939DB}" type="datetimeFigureOut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1453D-158A-084E-9FC8-424D44179BF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389" y="3309095"/>
            <a:ext cx="8032377" cy="45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155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9B1E0-AF05-624D-90AC-B80D5D6939DB}" type="datetimeFigureOut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1453D-158A-084E-9FC8-424D44179BF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389" y="3309095"/>
            <a:ext cx="8032377" cy="451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656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9B1E0-AF05-624D-90AC-B80D5D6939DB}" type="datetimeFigureOut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1453D-158A-084E-9FC8-424D44179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24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4972" y="4125055"/>
            <a:ext cx="7335796" cy="891788"/>
          </a:xfrm>
        </p:spPr>
        <p:txBody>
          <a:bodyPr anchor="t" anchorCtr="0">
            <a:normAutofit/>
          </a:bodyPr>
          <a:lstStyle/>
          <a:p>
            <a:pPr algn="l"/>
            <a:r>
              <a:rPr lang="en-US" sz="3200" b="1" dirty="0" smtClean="0">
                <a:solidFill>
                  <a:schemeClr val="bg1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  <a:latin typeface="Arial" charset="0"/>
                <a:ea typeface="Arial" charset="0"/>
                <a:cs typeface="Arial" charset="0"/>
              </a:rPr>
              <a:t>In 2016, you said…</a:t>
            </a:r>
            <a:endParaRPr lang="en-US" sz="3200" b="1" dirty="0">
              <a:solidFill>
                <a:schemeClr val="bg1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4972" y="5093381"/>
            <a:ext cx="7146914" cy="1133248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By March 2018, through no fault of our own, we…</a:t>
            </a:r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6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7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06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19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1_Office Theme</vt:lpstr>
      <vt:lpstr>2_Office Theme</vt:lpstr>
      <vt:lpstr>In 2016, you said…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 2016, you said…</dc:title>
  <dc:creator>Gross, Eric</dc:creator>
  <cp:lastModifiedBy>Gross, Eric</cp:lastModifiedBy>
  <cp:revision>6</cp:revision>
  <dcterms:created xsi:type="dcterms:W3CDTF">2018-04-18T17:34:23Z</dcterms:created>
  <dcterms:modified xsi:type="dcterms:W3CDTF">2018-04-23T23:07:32Z</dcterms:modified>
</cp:coreProperties>
</file>

<file path=docProps/thumbnail.jpeg>
</file>